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CFFAA0-8005-471C-9434-809BB3079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Mit allen Sinnen </a:t>
            </a:r>
            <a:br>
              <a:rPr lang="de-DE" dirty="0"/>
            </a:br>
            <a:r>
              <a:rPr lang="de-DE" dirty="0"/>
              <a:t>durch die Welt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A447B9-4B86-4F4B-8180-AF04B941E1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Wir lernen unsere Mitschüler kennen</a:t>
            </a:r>
          </a:p>
        </p:txBody>
      </p:sp>
    </p:spTree>
    <p:extLst>
      <p:ext uri="{BB962C8B-B14F-4D97-AF65-F5344CB8AC3E}">
        <p14:creationId xmlns:p14="http://schemas.microsoft.com/office/powerpoint/2010/main" val="428319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FE228-CED3-4C02-883F-7FD6061E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2324764" cy="658280"/>
          </a:xfrm>
        </p:spPr>
        <p:txBody>
          <a:bodyPr/>
          <a:lstStyle/>
          <a:p>
            <a:r>
              <a:rPr lang="de-DE" dirty="0"/>
              <a:t>Kroatien</a:t>
            </a:r>
          </a:p>
        </p:txBody>
      </p:sp>
      <p:pic>
        <p:nvPicPr>
          <p:cNvPr id="3" name="Grafik 2" descr="Check Out What Golden Coast of Pag May Look Like | Croatia Times">
            <a:extLst>
              <a:ext uri="{FF2B5EF4-FFF2-40B4-BE49-F238E27FC236}">
                <a16:creationId xmlns:a16="http://schemas.microsoft.com/office/drawing/2014/main" id="{D09184DA-A196-4766-B926-29538854B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31" y="1309479"/>
            <a:ext cx="7640204" cy="50745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9607B3F-FAB8-4595-9091-A27ED0F38A97}"/>
              </a:ext>
            </a:extLst>
          </p:cNvPr>
          <p:cNvSpPr txBox="1"/>
          <p:nvPr/>
        </p:nvSpPr>
        <p:spPr>
          <a:xfrm>
            <a:off x="1959407" y="5780924"/>
            <a:ext cx="120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Insel Pag</a:t>
            </a:r>
          </a:p>
        </p:txBody>
      </p:sp>
    </p:spTree>
    <p:extLst>
      <p:ext uri="{BB962C8B-B14F-4D97-AF65-F5344CB8AC3E}">
        <p14:creationId xmlns:p14="http://schemas.microsoft.com/office/powerpoint/2010/main" val="31080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6BC05FD-2266-40B7-8332-411D55859FDA}"/>
              </a:ext>
            </a:extLst>
          </p:cNvPr>
          <p:cNvSpPr txBox="1">
            <a:spLocks/>
          </p:cNvSpPr>
          <p:nvPr/>
        </p:nvSpPr>
        <p:spPr>
          <a:xfrm>
            <a:off x="1952502" y="1014694"/>
            <a:ext cx="105832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Olivenöl</a:t>
            </a:r>
          </a:p>
        </p:txBody>
      </p:sp>
      <p:pic>
        <p:nvPicPr>
          <p:cNvPr id="4" name="Grafik 3" descr="Olivenöl">
            <a:extLst>
              <a:ext uri="{FF2B5EF4-FFF2-40B4-BE49-F238E27FC236}">
                <a16:creationId xmlns:a16="http://schemas.microsoft.com/office/drawing/2014/main" id="{5279A213-4B2F-4FFE-87F5-C514262E4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72" y="439389"/>
            <a:ext cx="3338978" cy="269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Zirkade - Zirkade, Kroatien, Natur, Heuschrecke von Herr Jeh bei KunstNet">
            <a:extLst>
              <a:ext uri="{FF2B5EF4-FFF2-40B4-BE49-F238E27FC236}">
                <a16:creationId xmlns:a16="http://schemas.microsoft.com/office/drawing/2014/main" id="{754ABF56-105E-4248-8E5A-8FB666D5D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44" y="951736"/>
            <a:ext cx="4460766" cy="297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Wasservögel, draußen, Vogel, Möwe enthält.&#10;&#10;Automatisch generierte Beschreibung">
            <a:extLst>
              <a:ext uri="{FF2B5EF4-FFF2-40B4-BE49-F238E27FC236}">
                <a16:creationId xmlns:a16="http://schemas.microsoft.com/office/drawing/2014/main" id="{E6C3BDBC-FA84-440F-977D-ABCC78FA0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95" y="3642470"/>
            <a:ext cx="4148346" cy="27761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22412AF-AD8E-490B-8BEE-9E92F5B2E0EE}"/>
              </a:ext>
            </a:extLst>
          </p:cNvPr>
          <p:cNvSpPr txBox="1">
            <a:spLocks/>
          </p:cNvSpPr>
          <p:nvPr/>
        </p:nvSpPr>
        <p:spPr>
          <a:xfrm>
            <a:off x="7465741" y="5772548"/>
            <a:ext cx="105832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Möwe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9265627-110C-4BC3-8663-D30E63A7FCA3}"/>
              </a:ext>
            </a:extLst>
          </p:cNvPr>
          <p:cNvSpPr txBox="1">
            <a:spLocks/>
          </p:cNvSpPr>
          <p:nvPr/>
        </p:nvSpPr>
        <p:spPr>
          <a:xfrm>
            <a:off x="10442297" y="3926669"/>
            <a:ext cx="105832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Zikade</a:t>
            </a:r>
          </a:p>
        </p:txBody>
      </p:sp>
    </p:spTree>
    <p:extLst>
      <p:ext uri="{BB962C8B-B14F-4D97-AF65-F5344CB8AC3E}">
        <p14:creationId xmlns:p14="http://schemas.microsoft.com/office/powerpoint/2010/main" val="329531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D4BCC60-F701-4DD6-8F60-ED3BA666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2636998" cy="736339"/>
          </a:xfrm>
        </p:spPr>
        <p:txBody>
          <a:bodyPr/>
          <a:lstStyle/>
          <a:p>
            <a:r>
              <a:rPr lang="de-DE" dirty="0"/>
              <a:t>Rumänien</a:t>
            </a:r>
          </a:p>
        </p:txBody>
      </p:sp>
      <p:pic>
        <p:nvPicPr>
          <p:cNvPr id="4" name="Grafik 3" descr="Ein Bild, das Gras, draußen, Landschaft, Himmel enthält.&#10;&#10;Automatisch generierte Beschreibung">
            <a:extLst>
              <a:ext uri="{FF2B5EF4-FFF2-40B4-BE49-F238E27FC236}">
                <a16:creationId xmlns:a16="http://schemas.microsoft.com/office/drawing/2014/main" id="{82F8A2FD-6372-4EBA-BBDD-9AB01221E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82" y="1450755"/>
            <a:ext cx="8503719" cy="4783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21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Bulz sau urs de mamaliga | Food, Favorite recipes, Recipes">
            <a:extLst>
              <a:ext uri="{FF2B5EF4-FFF2-40B4-BE49-F238E27FC236}">
                <a16:creationId xmlns:a16="http://schemas.microsoft.com/office/drawing/2014/main" id="{17A8FC64-DEDA-463D-8F9B-F48400375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9" r="19508"/>
          <a:stretch/>
        </p:blipFill>
        <p:spPr bwMode="auto">
          <a:xfrm>
            <a:off x="2550347" y="295478"/>
            <a:ext cx="3669913" cy="37854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 descr="Gemischte Herde von Kühen und Ziegen ... | Stock Bild | Colourbox">
            <a:extLst>
              <a:ext uri="{FF2B5EF4-FFF2-40B4-BE49-F238E27FC236}">
                <a16:creationId xmlns:a16="http://schemas.microsoft.com/office/drawing/2014/main" id="{A8C03E57-EF1F-4EAE-9B51-5B2BDAC40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48" y="2881545"/>
            <a:ext cx="5304790" cy="35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7EB4FD0-89F6-4517-B154-C82393C1A157}"/>
              </a:ext>
            </a:extLst>
          </p:cNvPr>
          <p:cNvSpPr txBox="1">
            <a:spLocks/>
          </p:cNvSpPr>
          <p:nvPr/>
        </p:nvSpPr>
        <p:spPr>
          <a:xfrm>
            <a:off x="6359648" y="607675"/>
            <a:ext cx="710225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 err="1"/>
              <a:t>Bulz</a:t>
            </a:r>
            <a:endParaRPr lang="de-DE" sz="16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8C48C6B-DAA2-4E9A-9062-785586887171}"/>
              </a:ext>
            </a:extLst>
          </p:cNvPr>
          <p:cNvSpPr txBox="1">
            <a:spLocks/>
          </p:cNvSpPr>
          <p:nvPr/>
        </p:nvSpPr>
        <p:spPr>
          <a:xfrm>
            <a:off x="4248616" y="5781841"/>
            <a:ext cx="1971644" cy="3401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100" dirty="0"/>
              <a:t>Rinder und Ziegen</a:t>
            </a:r>
            <a:r>
              <a:rPr lang="de-D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28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8E89F79-5F87-444A-A5E5-2FD85D68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2018105" cy="736339"/>
          </a:xfrm>
        </p:spPr>
        <p:txBody>
          <a:bodyPr/>
          <a:lstStyle/>
          <a:p>
            <a:r>
              <a:rPr lang="de-DE" dirty="0"/>
              <a:t>Bosnien</a:t>
            </a:r>
          </a:p>
        </p:txBody>
      </p:sp>
      <p:pic>
        <p:nvPicPr>
          <p:cNvPr id="4" name="Grafik 3" descr="BILDER: Alte Brücke („Stari Most&quot;) in Mostar, Bosnien-Herzegowina ...">
            <a:extLst>
              <a:ext uri="{FF2B5EF4-FFF2-40B4-BE49-F238E27FC236}">
                <a16:creationId xmlns:a16="http://schemas.microsoft.com/office/drawing/2014/main" id="{05444D08-82FB-41A2-A714-EDCB9857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13" y="1299736"/>
            <a:ext cx="7675988" cy="511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98601A3-5CBB-4A8D-B0A2-685D24466EA2}"/>
              </a:ext>
            </a:extLst>
          </p:cNvPr>
          <p:cNvSpPr txBox="1">
            <a:spLocks/>
          </p:cNvSpPr>
          <p:nvPr/>
        </p:nvSpPr>
        <p:spPr>
          <a:xfrm>
            <a:off x="1516698" y="5835721"/>
            <a:ext cx="2085278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Brücke von Mostar</a:t>
            </a:r>
          </a:p>
        </p:txBody>
      </p:sp>
    </p:spTree>
    <p:extLst>
      <p:ext uri="{BB962C8B-B14F-4D97-AF65-F5344CB8AC3E}">
        <p14:creationId xmlns:p14="http://schemas.microsoft.com/office/powerpoint/2010/main" val="3493894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1E057CD-4BA5-4752-BD91-54FF011F5F03}"/>
              </a:ext>
            </a:extLst>
          </p:cNvPr>
          <p:cNvSpPr txBox="1">
            <a:spLocks/>
          </p:cNvSpPr>
          <p:nvPr/>
        </p:nvSpPr>
        <p:spPr>
          <a:xfrm>
            <a:off x="8417088" y="1059300"/>
            <a:ext cx="105832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 err="1"/>
              <a:t>Cevapi</a:t>
            </a:r>
            <a:endParaRPr lang="de-DE" sz="16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3DF37AA-BF2D-407F-AAB1-EE065253FEAE}"/>
              </a:ext>
            </a:extLst>
          </p:cNvPr>
          <p:cNvSpPr txBox="1">
            <a:spLocks/>
          </p:cNvSpPr>
          <p:nvPr/>
        </p:nvSpPr>
        <p:spPr>
          <a:xfrm>
            <a:off x="5356302" y="5950968"/>
            <a:ext cx="1479395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Greifvögel</a:t>
            </a:r>
          </a:p>
        </p:txBody>
      </p:sp>
      <p:pic>
        <p:nvPicPr>
          <p:cNvPr id="5" name="Grafik 4" descr="👌 RECIPE #1! Grilled Cevapi Recipe to Make Skinless Sausages - Easy ...">
            <a:extLst>
              <a:ext uri="{FF2B5EF4-FFF2-40B4-BE49-F238E27FC236}">
                <a16:creationId xmlns:a16="http://schemas.microsoft.com/office/drawing/2014/main" id="{2FF8370A-8CE0-4901-A8CA-60E2447DF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40" y="380171"/>
            <a:ext cx="5489725" cy="308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Vogel, Raubvogel, Habicht, Falke enthält.&#10;&#10;Automatisch generierte Beschreibung">
            <a:extLst>
              <a:ext uri="{FF2B5EF4-FFF2-40B4-BE49-F238E27FC236}">
                <a16:creationId xmlns:a16="http://schemas.microsoft.com/office/drawing/2014/main" id="{0A3D2DF6-3F3E-415A-BDBD-2F88C2762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"/>
          <a:stretch/>
        </p:blipFill>
        <p:spPr bwMode="auto">
          <a:xfrm>
            <a:off x="6596410" y="3339791"/>
            <a:ext cx="5162070" cy="321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37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5CACF-B57B-4135-8F2B-7AE6CFF7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1633388" cy="702885"/>
          </a:xfrm>
        </p:spPr>
        <p:txBody>
          <a:bodyPr/>
          <a:lstStyle/>
          <a:p>
            <a:r>
              <a:rPr lang="de-DE" dirty="0"/>
              <a:t>Türkei</a:t>
            </a:r>
          </a:p>
        </p:txBody>
      </p:sp>
      <p:pic>
        <p:nvPicPr>
          <p:cNvPr id="3" name="Grafik 2" descr="Ein Bild, das draußen, Himmel, Straße, Landfahrzeug enthält.&#10;&#10;Automatisch generierte Beschreibung">
            <a:extLst>
              <a:ext uri="{FF2B5EF4-FFF2-40B4-BE49-F238E27FC236}">
                <a16:creationId xmlns:a16="http://schemas.microsoft.com/office/drawing/2014/main" id="{B840CB12-F2D5-4ADD-831E-4B6D649EC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47" y="1326995"/>
            <a:ext cx="9205856" cy="51777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373CA57-1829-4984-9DAB-87D31BE1FC8D}"/>
              </a:ext>
            </a:extLst>
          </p:cNvPr>
          <p:cNvSpPr txBox="1">
            <a:spLocks/>
          </p:cNvSpPr>
          <p:nvPr/>
        </p:nvSpPr>
        <p:spPr>
          <a:xfrm>
            <a:off x="1534598" y="5835721"/>
            <a:ext cx="105832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Istanbul</a:t>
            </a:r>
          </a:p>
        </p:txBody>
      </p:sp>
    </p:spTree>
    <p:extLst>
      <p:ext uri="{BB962C8B-B14F-4D97-AF65-F5344CB8AC3E}">
        <p14:creationId xmlns:p14="http://schemas.microsoft.com/office/powerpoint/2010/main" val="30804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ive Spots to Celebrate National Baklava Day on November 17 | Where Y'at">
            <a:extLst>
              <a:ext uri="{FF2B5EF4-FFF2-40B4-BE49-F238E27FC236}">
                <a16:creationId xmlns:a16="http://schemas.microsoft.com/office/drawing/2014/main" id="{B1B2FA06-363A-4E25-84DB-6F3548796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33" y="394280"/>
            <a:ext cx="4805680" cy="32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Tauben vor der &quot;Neuen Mosche&quot; in Istanbul | Es waren sogar S… | Flickr">
            <a:extLst>
              <a:ext uri="{FF2B5EF4-FFF2-40B4-BE49-F238E27FC236}">
                <a16:creationId xmlns:a16="http://schemas.microsoft.com/office/drawing/2014/main" id="{EB2B5C56-A789-4ACA-848A-FCD4C0024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39" y="2798956"/>
            <a:ext cx="4969974" cy="37274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528416E-216B-49B5-ACAD-1A2E6980E219}"/>
              </a:ext>
            </a:extLst>
          </p:cNvPr>
          <p:cNvSpPr txBox="1">
            <a:spLocks/>
          </p:cNvSpPr>
          <p:nvPr/>
        </p:nvSpPr>
        <p:spPr>
          <a:xfrm>
            <a:off x="5637980" y="635552"/>
            <a:ext cx="105832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 err="1"/>
              <a:t>Baclava</a:t>
            </a:r>
            <a:endParaRPr lang="de-DE" sz="16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97A565C-D8F0-415F-B4B8-DECDF55F7698}"/>
              </a:ext>
            </a:extLst>
          </p:cNvPr>
          <p:cNvSpPr txBox="1">
            <a:spLocks/>
          </p:cNvSpPr>
          <p:nvPr/>
        </p:nvSpPr>
        <p:spPr>
          <a:xfrm>
            <a:off x="7227029" y="5976986"/>
            <a:ext cx="105832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Tauben</a:t>
            </a:r>
          </a:p>
        </p:txBody>
      </p:sp>
    </p:spTree>
    <p:extLst>
      <p:ext uri="{BB962C8B-B14F-4D97-AF65-F5344CB8AC3E}">
        <p14:creationId xmlns:p14="http://schemas.microsoft.com/office/powerpoint/2010/main" val="1278566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08D37-58D9-433E-AB7F-84F31EEC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2603544" cy="669431"/>
          </a:xfrm>
        </p:spPr>
        <p:txBody>
          <a:bodyPr/>
          <a:lstStyle/>
          <a:p>
            <a:r>
              <a:rPr lang="de-DE" dirty="0"/>
              <a:t>Österreich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1353739-678C-4BDA-9737-35BC47E3B489}"/>
              </a:ext>
            </a:extLst>
          </p:cNvPr>
          <p:cNvSpPr txBox="1">
            <a:spLocks/>
          </p:cNvSpPr>
          <p:nvPr/>
        </p:nvSpPr>
        <p:spPr>
          <a:xfrm>
            <a:off x="1517604" y="6233890"/>
            <a:ext cx="3556200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Wienerberg in Wien</a:t>
            </a:r>
          </a:p>
        </p:txBody>
      </p:sp>
      <p:pic>
        <p:nvPicPr>
          <p:cNvPr id="4" name="Grafik 3" descr="Ein Bild, das draußen, Luftfotografie, Vogelperspektive, Baum enthält.&#10;&#10;Automatisch generierte Beschreibung">
            <a:extLst>
              <a:ext uri="{FF2B5EF4-FFF2-40B4-BE49-F238E27FC236}">
                <a16:creationId xmlns:a16="http://schemas.microsoft.com/office/drawing/2014/main" id="{C77C819D-0E58-4B03-9FAE-07B5094CC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70" y="1293541"/>
            <a:ext cx="7824439" cy="5216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22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Sachertorte Rezept Einfach Saftig / Sachertorte Das Grundrezept Und ...">
            <a:extLst>
              <a:ext uri="{FF2B5EF4-FFF2-40B4-BE49-F238E27FC236}">
                <a16:creationId xmlns:a16="http://schemas.microsoft.com/office/drawing/2014/main" id="{B7A6B10A-1E70-47D0-A1EE-96A1DBB2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4" y="343736"/>
            <a:ext cx="5452149" cy="40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Free Images : fly, insect, fauna, invertebrate, cricket, close up, pest ...">
            <a:extLst>
              <a:ext uri="{FF2B5EF4-FFF2-40B4-BE49-F238E27FC236}">
                <a16:creationId xmlns:a16="http://schemas.microsoft.com/office/drawing/2014/main" id="{10F66C43-045B-475F-AC20-5C00F9888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29" y="3138374"/>
            <a:ext cx="4500563" cy="33758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BC6FD19-5D99-4B48-A7A8-A95EB7E0C664}"/>
              </a:ext>
            </a:extLst>
          </p:cNvPr>
          <p:cNvSpPr txBox="1">
            <a:spLocks/>
          </p:cNvSpPr>
          <p:nvPr/>
        </p:nvSpPr>
        <p:spPr>
          <a:xfrm>
            <a:off x="7705493" y="1143802"/>
            <a:ext cx="1371600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Sachertorte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476C116-3FA4-481D-A08C-695C1BD69993}"/>
              </a:ext>
            </a:extLst>
          </p:cNvPr>
          <p:cNvSpPr txBox="1">
            <a:spLocks/>
          </p:cNvSpPr>
          <p:nvPr/>
        </p:nvSpPr>
        <p:spPr>
          <a:xfrm>
            <a:off x="6418565" y="5988138"/>
            <a:ext cx="105832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Grille</a:t>
            </a:r>
          </a:p>
        </p:txBody>
      </p:sp>
    </p:spTree>
    <p:extLst>
      <p:ext uri="{BB962C8B-B14F-4D97-AF65-F5344CB8AC3E}">
        <p14:creationId xmlns:p14="http://schemas.microsoft.com/office/powerpoint/2010/main" val="3561620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DD678-742E-4101-8876-19700648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1940046" cy="853427"/>
          </a:xfrm>
        </p:spPr>
        <p:txBody>
          <a:bodyPr>
            <a:normAutofit fontScale="90000"/>
          </a:bodyPr>
          <a:lstStyle/>
          <a:p>
            <a:r>
              <a:rPr lang="de-DE" sz="4000" dirty="0"/>
              <a:t>Syrien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 descr="Ein Bild, das draußen, Himmel, Gebäude, Berg enthält.&#10;&#10;Automatisch generierte Beschreibung">
            <a:extLst>
              <a:ext uri="{FF2B5EF4-FFF2-40B4-BE49-F238E27FC236}">
                <a16:creationId xmlns:a16="http://schemas.microsoft.com/office/drawing/2014/main" id="{2CA28BAE-AF9B-444A-A61E-1F15398C4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78" y="1264555"/>
            <a:ext cx="7560192" cy="5023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28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6D42A-9D54-4DAA-BB55-BD149E8B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424" y="714332"/>
            <a:ext cx="4674535" cy="344184"/>
          </a:xfrm>
        </p:spPr>
        <p:txBody>
          <a:bodyPr>
            <a:normAutofit/>
          </a:bodyPr>
          <a:lstStyle/>
          <a:p>
            <a:r>
              <a:rPr lang="de-DE" sz="1600" dirty="0" err="1"/>
              <a:t>Manakish</a:t>
            </a:r>
            <a:r>
              <a:rPr lang="de-DE" sz="1600" dirty="0"/>
              <a:t> – eine Mini-Pizza mit Gewürzpaste</a:t>
            </a:r>
          </a:p>
        </p:txBody>
      </p:sp>
      <p:pic>
        <p:nvPicPr>
          <p:cNvPr id="4" name="Inhaltsplatzhalter 3" descr="Ein Bild, das Essen, Teller, Fastfood, Zutaten enthält.&#10;&#10;Automatisch generierte Beschreibung">
            <a:extLst>
              <a:ext uri="{FF2B5EF4-FFF2-40B4-BE49-F238E27FC236}">
                <a16:creationId xmlns:a16="http://schemas.microsoft.com/office/drawing/2014/main" id="{4D2C742B-AA36-4EDC-8F65-ABA5A65D0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 bwMode="auto">
          <a:xfrm>
            <a:off x="2635184" y="1094881"/>
            <a:ext cx="3778250" cy="338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Ein Bild, das Säugetier, draußen, Reptil, Schuppenkriechtiere enthält.&#10;&#10;Automatisch generierte Beschreibung">
            <a:extLst>
              <a:ext uri="{FF2B5EF4-FFF2-40B4-BE49-F238E27FC236}">
                <a16:creationId xmlns:a16="http://schemas.microsoft.com/office/drawing/2014/main" id="{872635BD-9C0E-409E-A788-53AD67DA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75" y="3348444"/>
            <a:ext cx="5505803" cy="30965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9658421-3CFB-42FE-8D25-709BD7EA3E5E}"/>
              </a:ext>
            </a:extLst>
          </p:cNvPr>
          <p:cNvSpPr txBox="1">
            <a:spLocks/>
          </p:cNvSpPr>
          <p:nvPr/>
        </p:nvSpPr>
        <p:spPr>
          <a:xfrm>
            <a:off x="5988328" y="3353957"/>
            <a:ext cx="4674535" cy="344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984A34C-75E3-4171-B247-E5902E9642AF}"/>
              </a:ext>
            </a:extLst>
          </p:cNvPr>
          <p:cNvSpPr txBox="1">
            <a:spLocks/>
          </p:cNvSpPr>
          <p:nvPr/>
        </p:nvSpPr>
        <p:spPr>
          <a:xfrm>
            <a:off x="3989404" y="5763119"/>
            <a:ext cx="2623270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giftige</a:t>
            </a:r>
            <a:r>
              <a:rPr lang="de-AT" sz="1800" kern="1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de-A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Palästina-Viper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6781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5696F-F8FF-4629-B859-7590BD7B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3042451" cy="715233"/>
          </a:xfrm>
        </p:spPr>
        <p:txBody>
          <a:bodyPr/>
          <a:lstStyle/>
          <a:p>
            <a:r>
              <a:rPr lang="de-DE" dirty="0"/>
              <a:t>Philippinen</a:t>
            </a:r>
          </a:p>
        </p:txBody>
      </p:sp>
      <p:pic>
        <p:nvPicPr>
          <p:cNvPr id="3" name="Grafik 2" descr="Mindanao: Paradies im Norden - Guerillas im Süden">
            <a:extLst>
              <a:ext uri="{FF2B5EF4-FFF2-40B4-BE49-F238E27FC236}">
                <a16:creationId xmlns:a16="http://schemas.microsoft.com/office/drawing/2014/main" id="{F8AADE6A-1041-4DC2-B671-246865C7F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85" y="1339343"/>
            <a:ext cx="8215980" cy="516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80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04F4A-5BCE-4399-B787-45721590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097" y="2129142"/>
            <a:ext cx="4028769" cy="372483"/>
          </a:xfrm>
        </p:spPr>
        <p:txBody>
          <a:bodyPr>
            <a:normAutofit/>
          </a:bodyPr>
          <a:lstStyle/>
          <a:p>
            <a:r>
              <a:rPr lang="de-DE" sz="1600" dirty="0" err="1"/>
              <a:t>Lumpia</a:t>
            </a:r>
            <a:r>
              <a:rPr lang="de-DE" sz="1600" dirty="0"/>
              <a:t> – philippinische Frühlingsrollen</a:t>
            </a:r>
          </a:p>
        </p:txBody>
      </p:sp>
      <p:pic>
        <p:nvPicPr>
          <p:cNvPr id="3" name="Grafik 2" descr="Ein Bild, das Essen, Snack, Frühlingsrolle, Im Haus enthält.&#10;&#10;Automatisch generierte Beschreibung">
            <a:extLst>
              <a:ext uri="{FF2B5EF4-FFF2-40B4-BE49-F238E27FC236}">
                <a16:creationId xmlns:a16="http://schemas.microsoft.com/office/drawing/2014/main" id="{27E3285A-8D6E-4859-AA4F-6A1EDF217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12" y="2501625"/>
            <a:ext cx="5595620" cy="37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Tokay Gecko | Gecko, Lizard, Tokay gecko">
            <a:extLst>
              <a:ext uri="{FF2B5EF4-FFF2-40B4-BE49-F238E27FC236}">
                <a16:creationId xmlns:a16="http://schemas.microsoft.com/office/drawing/2014/main" id="{E0016EFB-0B7D-4E58-8344-2AC4A9E54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76" y="350332"/>
            <a:ext cx="4090670" cy="317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Maki Affe - Maki-Affe stockfoto. Bild von braun, tiere, draussen ...">
            <a:extLst>
              <a:ext uri="{FF2B5EF4-FFF2-40B4-BE49-F238E27FC236}">
                <a16:creationId xmlns:a16="http://schemas.microsoft.com/office/drawing/2014/main" id="{E269C3D9-0EF3-444F-B0D0-18BD418F3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38" y="3235730"/>
            <a:ext cx="3943350" cy="29571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E243733-1315-46AB-88C9-B36D8605C6A4}"/>
              </a:ext>
            </a:extLst>
          </p:cNvPr>
          <p:cNvSpPr txBox="1">
            <a:spLocks/>
          </p:cNvSpPr>
          <p:nvPr/>
        </p:nvSpPr>
        <p:spPr>
          <a:xfrm>
            <a:off x="3759949" y="406840"/>
            <a:ext cx="2467327" cy="372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1600" dirty="0" err="1"/>
              <a:t>Tokay</a:t>
            </a:r>
            <a:r>
              <a:rPr lang="de-AT" sz="1600" dirty="0"/>
              <a:t> – eine </a:t>
            </a:r>
            <a:r>
              <a:rPr lang="de-AT" sz="1600" dirty="0" err="1"/>
              <a:t>Geckoart</a:t>
            </a:r>
            <a:endParaRPr lang="de-DE" sz="16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A896A22-0625-491B-A8A5-E5F5F33F81E7}"/>
              </a:ext>
            </a:extLst>
          </p:cNvPr>
          <p:cNvSpPr txBox="1">
            <a:spLocks/>
          </p:cNvSpPr>
          <p:nvPr/>
        </p:nvSpPr>
        <p:spPr>
          <a:xfrm>
            <a:off x="7936038" y="6191914"/>
            <a:ext cx="4028769" cy="372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Maki – ein nachtaktiver Halbaffe</a:t>
            </a:r>
          </a:p>
        </p:txBody>
      </p:sp>
    </p:spTree>
    <p:extLst>
      <p:ext uri="{BB962C8B-B14F-4D97-AF65-F5344CB8AC3E}">
        <p14:creationId xmlns:p14="http://schemas.microsoft.com/office/powerpoint/2010/main" val="337852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5EBEB-C020-4581-B41B-3EA01B954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2338672" cy="696119"/>
          </a:xfrm>
        </p:spPr>
        <p:txBody>
          <a:bodyPr/>
          <a:lstStyle/>
          <a:p>
            <a:r>
              <a:rPr lang="de-DE" dirty="0"/>
              <a:t>Somalia</a:t>
            </a:r>
          </a:p>
        </p:txBody>
      </p:sp>
      <p:pic>
        <p:nvPicPr>
          <p:cNvPr id="3" name="Grafik 2" descr="Ein Bild, das Screenshot, Text, 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C7456842-799A-41A2-AE31-4CC9CE0E9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3" t="30888" r="29325" b="27371"/>
          <a:stretch/>
        </p:blipFill>
        <p:spPr bwMode="auto">
          <a:xfrm>
            <a:off x="2933271" y="1496139"/>
            <a:ext cx="7841725" cy="4999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7797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0A574-EF03-4ACE-A6FC-28B7F748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8516" y="3039888"/>
            <a:ext cx="3183502" cy="398169"/>
          </a:xfrm>
        </p:spPr>
        <p:txBody>
          <a:bodyPr>
            <a:normAutofit/>
          </a:bodyPr>
          <a:lstStyle/>
          <a:p>
            <a:r>
              <a:rPr lang="de-DE" sz="1600" dirty="0"/>
              <a:t>Schwarze Kobra aus Somalia</a:t>
            </a:r>
          </a:p>
        </p:txBody>
      </p:sp>
      <p:pic>
        <p:nvPicPr>
          <p:cNvPr id="4" name="Grafik 3" descr="Ein Bild, das Essen, Teller, Platte, Kochkunst enthält.&#10;&#10;Automatisch generierte Beschreibung">
            <a:extLst>
              <a:ext uri="{FF2B5EF4-FFF2-40B4-BE49-F238E27FC236}">
                <a16:creationId xmlns:a16="http://schemas.microsoft.com/office/drawing/2014/main" id="{ED643F14-6CDE-4238-91D2-28D73A569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9063"/>
          <a:stretch/>
        </p:blipFill>
        <p:spPr bwMode="auto">
          <a:xfrm>
            <a:off x="1566801" y="1412863"/>
            <a:ext cx="5528172" cy="4115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 descr="Ein Bild, das Säugetier, Reptil, Schlange, draußen enthält.&#10;&#10;Automatisch generierte Beschreibung">
            <a:extLst>
              <a:ext uri="{FF2B5EF4-FFF2-40B4-BE49-F238E27FC236}">
                <a16:creationId xmlns:a16="http://schemas.microsoft.com/office/drawing/2014/main" id="{E57E3249-9E55-4883-B352-CD61B2389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00" y="598163"/>
            <a:ext cx="3631218" cy="242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Säugetier, Hyäne, Landtier, Schnauze enthält.&#10;&#10;Automatisch generierte Beschreibung">
            <a:extLst>
              <a:ext uri="{FF2B5EF4-FFF2-40B4-BE49-F238E27FC236}">
                <a16:creationId xmlns:a16="http://schemas.microsoft.com/office/drawing/2014/main" id="{4C737802-AB5F-4D03-A980-C51597B3F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31" y="3619027"/>
            <a:ext cx="4696414" cy="31303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6C7FCA2-FEF8-40DC-A724-C115DB73A06D}"/>
              </a:ext>
            </a:extLst>
          </p:cNvPr>
          <p:cNvSpPr txBox="1">
            <a:spLocks/>
          </p:cNvSpPr>
          <p:nvPr/>
        </p:nvSpPr>
        <p:spPr>
          <a:xfrm>
            <a:off x="1952502" y="1014694"/>
            <a:ext cx="4295898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 err="1"/>
              <a:t>Malawax</a:t>
            </a:r>
            <a:r>
              <a:rPr lang="de-DE" sz="1600" dirty="0"/>
              <a:t> – die Palatschinke aus Somalia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9406B3E-5D07-4F42-9073-A05B94F87BF4}"/>
              </a:ext>
            </a:extLst>
          </p:cNvPr>
          <p:cNvSpPr txBox="1">
            <a:spLocks/>
          </p:cNvSpPr>
          <p:nvPr/>
        </p:nvSpPr>
        <p:spPr>
          <a:xfrm>
            <a:off x="4758489" y="6192284"/>
            <a:ext cx="2257925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„lachende“ Hyäne</a:t>
            </a:r>
          </a:p>
        </p:txBody>
      </p:sp>
    </p:spTree>
    <p:extLst>
      <p:ext uri="{BB962C8B-B14F-4D97-AF65-F5344CB8AC3E}">
        <p14:creationId xmlns:p14="http://schemas.microsoft.com/office/powerpoint/2010/main" val="362118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33322-5104-4E8F-9CA4-3F506BEF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2018105" cy="736339"/>
          </a:xfrm>
        </p:spPr>
        <p:txBody>
          <a:bodyPr/>
          <a:lstStyle/>
          <a:p>
            <a:r>
              <a:rPr lang="de-DE" dirty="0"/>
              <a:t>Nigeria</a:t>
            </a:r>
          </a:p>
        </p:txBody>
      </p:sp>
      <p:pic>
        <p:nvPicPr>
          <p:cNvPr id="3" name="Grafik 2" descr="Ein Bild, das Wolke, draußen, Himmel, Gras enthält.&#10;&#10;Automatisch generierte Beschreibung">
            <a:extLst>
              <a:ext uri="{FF2B5EF4-FFF2-40B4-BE49-F238E27FC236}">
                <a16:creationId xmlns:a16="http://schemas.microsoft.com/office/drawing/2014/main" id="{2A5EF1EC-A37E-4AEB-9473-E4F83D18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12" y="1654395"/>
            <a:ext cx="8506876" cy="478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332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E6C2056-2D0D-47CD-BA20-FB38CCDEB037}"/>
              </a:ext>
            </a:extLst>
          </p:cNvPr>
          <p:cNvSpPr txBox="1">
            <a:spLocks/>
          </p:cNvSpPr>
          <p:nvPr/>
        </p:nvSpPr>
        <p:spPr>
          <a:xfrm>
            <a:off x="4423437" y="978735"/>
            <a:ext cx="1936267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Elefantenherden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40ABFFD-15F8-4C4A-AE72-FF0931EB4B8C}"/>
              </a:ext>
            </a:extLst>
          </p:cNvPr>
          <p:cNvSpPr txBox="1">
            <a:spLocks/>
          </p:cNvSpPr>
          <p:nvPr/>
        </p:nvSpPr>
        <p:spPr>
          <a:xfrm>
            <a:off x="6248400" y="5807004"/>
            <a:ext cx="1493336" cy="398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600" dirty="0"/>
              <a:t>Löwenrudel</a:t>
            </a:r>
          </a:p>
        </p:txBody>
      </p:sp>
      <p:pic>
        <p:nvPicPr>
          <p:cNvPr id="5" name="Grafik 4" descr="Ein Bild, das Säugetier, draußen, Elefant, Gras enthält.&#10;&#10;Automatisch generierte Beschreibung">
            <a:extLst>
              <a:ext uri="{FF2B5EF4-FFF2-40B4-BE49-F238E27FC236}">
                <a16:creationId xmlns:a16="http://schemas.microsoft.com/office/drawing/2014/main" id="{32587F1D-A33B-40AE-9D89-B3EA74026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980"/>
            <a:ext cx="5364480" cy="349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Säugetier, draußen, Löwe, Großkatze enthält.&#10;&#10;Automatisch generierte Beschreibung">
            <a:extLst>
              <a:ext uri="{FF2B5EF4-FFF2-40B4-BE49-F238E27FC236}">
                <a16:creationId xmlns:a16="http://schemas.microsoft.com/office/drawing/2014/main" id="{215CF467-41B1-437E-90AC-26FBCD210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06" y="3032520"/>
            <a:ext cx="4600076" cy="3449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71654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81</Words>
  <Application>Microsoft Office PowerPoint</Application>
  <PresentationFormat>Breitbild</PresentationFormat>
  <Paragraphs>36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Aptos</vt:lpstr>
      <vt:lpstr>Arial</vt:lpstr>
      <vt:lpstr>Century Gothic</vt:lpstr>
      <vt:lpstr>Wingdings 3</vt:lpstr>
      <vt:lpstr>Fetzen</vt:lpstr>
      <vt:lpstr>Mit allen Sinnen  durch die Welt</vt:lpstr>
      <vt:lpstr>Syrien </vt:lpstr>
      <vt:lpstr>Manakish – eine Mini-Pizza mit Gewürzpaste</vt:lpstr>
      <vt:lpstr>Philippinen</vt:lpstr>
      <vt:lpstr>Lumpia – philippinische Frühlingsrollen</vt:lpstr>
      <vt:lpstr>Somalia</vt:lpstr>
      <vt:lpstr>Schwarze Kobra aus Somalia</vt:lpstr>
      <vt:lpstr>Nigeria</vt:lpstr>
      <vt:lpstr>PowerPoint-Präsentation</vt:lpstr>
      <vt:lpstr>Kroatien</vt:lpstr>
      <vt:lpstr>PowerPoint-Präsentation</vt:lpstr>
      <vt:lpstr>Rumänien</vt:lpstr>
      <vt:lpstr>PowerPoint-Präsentation</vt:lpstr>
      <vt:lpstr>Bosnien</vt:lpstr>
      <vt:lpstr>PowerPoint-Präsentation</vt:lpstr>
      <vt:lpstr>Türkei</vt:lpstr>
      <vt:lpstr>PowerPoint-Präsentation</vt:lpstr>
      <vt:lpstr>Österreich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allen Sinnen  durch die Welt</dc:title>
  <dc:creator>Herbie</dc:creator>
  <cp:lastModifiedBy>Herbie</cp:lastModifiedBy>
  <cp:revision>5</cp:revision>
  <dcterms:created xsi:type="dcterms:W3CDTF">2024-02-12T14:24:20Z</dcterms:created>
  <dcterms:modified xsi:type="dcterms:W3CDTF">2024-04-09T10:25:52Z</dcterms:modified>
</cp:coreProperties>
</file>